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2" r:id="rId4"/>
    <p:sldId id="259" r:id="rId5"/>
    <p:sldId id="258" r:id="rId6"/>
    <p:sldId id="257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4416-3EA2-4BB7-A5FE-4CE55BDDA68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7BBC-1677-4737-9B4B-F447E20E2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4416-3EA2-4BB7-A5FE-4CE55BDDA68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7BBC-1677-4737-9B4B-F447E20E2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4416-3EA2-4BB7-A5FE-4CE55BDDA68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7BBC-1677-4737-9B4B-F447E20E2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4416-3EA2-4BB7-A5FE-4CE55BDDA68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7BBC-1677-4737-9B4B-F447E20E2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4416-3EA2-4BB7-A5FE-4CE55BDDA68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7BBC-1677-4737-9B4B-F447E20E2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4416-3EA2-4BB7-A5FE-4CE55BDDA68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7BBC-1677-4737-9B4B-F447E20E2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4416-3EA2-4BB7-A5FE-4CE55BDDA68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7BBC-1677-4737-9B4B-F447E20E2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4416-3EA2-4BB7-A5FE-4CE55BDDA68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7BBC-1677-4737-9B4B-F447E20E2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4416-3EA2-4BB7-A5FE-4CE55BDDA68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7BBC-1677-4737-9B4B-F447E20E2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4416-3EA2-4BB7-A5FE-4CE55BDDA68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7BBC-1677-4737-9B4B-F447E20E2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4416-3EA2-4BB7-A5FE-4CE55BDDA68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7BBC-1677-4737-9B4B-F447E20E2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4416-3EA2-4BB7-A5FE-4CE55BDDA68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7BBC-1677-4737-9B4B-F447E20E2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Теория вероятности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4293096"/>
            <a:ext cx="43335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Составила: учитель математики</a:t>
            </a:r>
          </a:p>
          <a:p>
            <a:r>
              <a:rPr lang="ru-RU" sz="2400" dirty="0" smtClean="0"/>
              <a:t>Полева Анна Алексеевна</a:t>
            </a:r>
          </a:p>
          <a:p>
            <a:r>
              <a:rPr lang="ru-RU" sz="2400" dirty="0" smtClean="0"/>
              <a:t>Школа № 202 /2023-24год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Теория вероятности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Разделим события на две составляющие:</a:t>
            </a:r>
          </a:p>
          <a:p>
            <a:pPr marL="514350" indent="-514350">
              <a:buAutoNum type="arabicPeriod"/>
            </a:pPr>
            <a:r>
              <a:rPr lang="ru-RU" dirty="0" smtClean="0"/>
              <a:t>Хорошие    : 5</a:t>
            </a:r>
          </a:p>
          <a:p>
            <a:pPr marL="514350" indent="-514350">
              <a:buAutoNum type="arabicPeriod"/>
            </a:pPr>
            <a:r>
              <a:rPr lang="ru-RU" dirty="0" smtClean="0"/>
              <a:t>Все события: 10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4509120"/>
            <a:ext cx="4812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Вероятность = 5: 10=0,5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2996952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Вероятность (в простейших случаях):</a:t>
            </a:r>
          </a:p>
          <a:p>
            <a:r>
              <a:rPr lang="ru-RU" sz="3600" dirty="0" smtClean="0"/>
              <a:t>Хорошие события делим на все события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Задача 1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классе 10 человек, на уроке-7 человек</a:t>
            </a:r>
          </a:p>
          <a:p>
            <a:r>
              <a:rPr lang="ru-RU" dirty="0" smtClean="0"/>
              <a:t>Какова вероятность присутствия?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4509120"/>
            <a:ext cx="4812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Вероятность = 7: 10=0,7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299695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Хорошие события: 7</a:t>
            </a:r>
          </a:p>
          <a:p>
            <a:r>
              <a:rPr lang="ru-RU" sz="3600" dirty="0" smtClean="0"/>
              <a:t>Всего в классе       : 10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r>
              <a:rPr lang="ru-RU" dirty="0" smtClean="0"/>
              <a:t>Мама испекла 2 пирожка с мясом, 3 пирожка с яблоками и 5 пирожков с капустой. Какова вероятность, что Коля выберет пирожок с мясом?</a:t>
            </a:r>
          </a:p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221088"/>
            <a:ext cx="7928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Хорошие события: 2 (пирожки с мясом)</a:t>
            </a:r>
          </a:p>
          <a:p>
            <a:r>
              <a:rPr lang="ru-RU" sz="3200" dirty="0" smtClean="0"/>
              <a:t>Все события: 2+3+5=10</a:t>
            </a:r>
          </a:p>
          <a:p>
            <a:r>
              <a:rPr lang="ru-RU" sz="3200" dirty="0" smtClean="0"/>
              <a:t> 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5373216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Вероятность = 2:10=0,2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фирме 12 такси - чёрного цвета,15такси- белого цвета и </a:t>
            </a:r>
          </a:p>
          <a:p>
            <a:r>
              <a:rPr lang="ru-RU" sz="2400" dirty="0" smtClean="0"/>
              <a:t>3 такси- жёлтого цвета. Какова вероятность, что по вызову приедет такси жёлтого цвета?</a:t>
            </a:r>
          </a:p>
          <a:p>
            <a:r>
              <a:rPr lang="ru-RU" sz="2400" dirty="0" smtClean="0"/>
              <a:t>Решение: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3573016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Хорошие события:  (жёлтого цвета) 3</a:t>
            </a:r>
          </a:p>
          <a:p>
            <a:r>
              <a:rPr lang="ru-RU" sz="3200" dirty="0" smtClean="0"/>
              <a:t>Всего машин:                      12+15+3=30</a:t>
            </a:r>
          </a:p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4725144"/>
            <a:ext cx="4708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Вероятность = 3:30=0,1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Задача 4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r>
              <a:rPr lang="ru-RU" dirty="0" smtClean="0"/>
              <a:t>Студент из 10 билетов выучил только 2.</a:t>
            </a:r>
          </a:p>
          <a:p>
            <a:r>
              <a:rPr lang="ru-RU" dirty="0" smtClean="0"/>
              <a:t>Какова вероятность, что ему попадётся</a:t>
            </a:r>
          </a:p>
          <a:p>
            <a:r>
              <a:rPr lang="ru-RU" dirty="0" smtClean="0"/>
              <a:t>Невыученный билет?</a:t>
            </a:r>
          </a:p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789040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Хорошие (Невыученные билеты) 10-2=8</a:t>
            </a:r>
          </a:p>
          <a:p>
            <a:r>
              <a:rPr lang="ru-RU" sz="3200" dirty="0" smtClean="0"/>
              <a:t>                                           Всего билетов 10</a:t>
            </a:r>
          </a:p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5013176"/>
            <a:ext cx="4604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Вероятность=</a:t>
            </a:r>
            <a:r>
              <a:rPr lang="ru-RU" sz="3600" dirty="0" smtClean="0"/>
              <a:t> 8:10=0,8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Задача 5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r>
              <a:rPr lang="ru-RU" dirty="0" smtClean="0"/>
              <a:t>Из1000  телевизоров 2 бракованные.</a:t>
            </a:r>
          </a:p>
          <a:p>
            <a:r>
              <a:rPr lang="ru-RU" dirty="0" smtClean="0"/>
              <a:t>Какова вероятность, что вы купите</a:t>
            </a:r>
          </a:p>
          <a:p>
            <a:r>
              <a:rPr lang="ru-RU" dirty="0" smtClean="0"/>
              <a:t>Исправный телевизор?</a:t>
            </a:r>
          </a:p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789040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Хор. (Исправные телевизоры): 1000-2=998</a:t>
            </a:r>
          </a:p>
          <a:p>
            <a:r>
              <a:rPr lang="ru-RU" sz="3200" dirty="0" smtClean="0"/>
              <a:t>Всего телевизоров: 1000</a:t>
            </a:r>
          </a:p>
          <a:p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5085184"/>
            <a:ext cx="6444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Вероятность = 998:1000=0,998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Закон т</a:t>
            </a:r>
            <a:r>
              <a:rPr lang="ru-RU" sz="3600" dirty="0" smtClean="0"/>
              <a:t>еории вероятности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844824"/>
            <a:ext cx="75739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Вероятность событий больше нуля, но меньше или равна единицы:                     </a:t>
            </a:r>
            <a:r>
              <a:rPr lang="en-US" sz="3600" dirty="0" smtClean="0"/>
              <a:t>0&lt;</a:t>
            </a:r>
            <a:r>
              <a:rPr lang="ru-RU" sz="3600" dirty="0" smtClean="0"/>
              <a:t> вероятность≤ 1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Вероятность попадания стрелка одним выстрелом равна 0,8. Какова вероятность того, что стрелок промахнётся, сделав один выстрел</a:t>
            </a:r>
            <a:r>
              <a:rPr lang="en-US" sz="2800" dirty="0" smtClean="0"/>
              <a:t>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636912"/>
            <a:ext cx="7861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Ответ: 0,2   (решение: вероятность </a:t>
            </a:r>
            <a:r>
              <a:rPr lang="ru-RU" sz="2400" smtClean="0"/>
              <a:t>этих двух </a:t>
            </a:r>
            <a:r>
              <a:rPr lang="ru-RU" sz="2400" dirty="0" smtClean="0"/>
              <a:t>событий равна 1, поэтому 1-0,8=0,2)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295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Теория вероятности</vt:lpstr>
      <vt:lpstr>Теория вероятности</vt:lpstr>
      <vt:lpstr>Задача 1</vt:lpstr>
      <vt:lpstr>Задача 2</vt:lpstr>
      <vt:lpstr>Задача 3</vt:lpstr>
      <vt:lpstr>Задача 4</vt:lpstr>
      <vt:lpstr>Задача 5</vt:lpstr>
      <vt:lpstr>Закон теории вероятности:</vt:lpstr>
      <vt:lpstr>Вероятность попадания стрелка одним выстрелом равна 0,8. Какова вероятность того, что стрелок промахнётся, сделав один выстрел?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Адексеевна</dc:creator>
  <cp:lastModifiedBy>User</cp:lastModifiedBy>
  <cp:revision>22</cp:revision>
  <dcterms:created xsi:type="dcterms:W3CDTF">2016-03-17T16:18:55Z</dcterms:created>
  <dcterms:modified xsi:type="dcterms:W3CDTF">2023-11-23T04:41:16Z</dcterms:modified>
</cp:coreProperties>
</file>